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5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9" r:id="rId11"/>
    <p:sldId id="270" r:id="rId12"/>
    <p:sldId id="264" r:id="rId13"/>
  </p:sldIdLst>
  <p:sldSz cx="10691813" cy="65516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85A"/>
    <a:srgbClr val="00E266"/>
    <a:srgbClr val="A9D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494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477" y="1072220"/>
            <a:ext cx="8018860" cy="2280932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441114"/>
            <a:ext cx="8018860" cy="1581789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192E-6169-4D2D-A940-F388B2C3B6AE}" type="datetimeFigureOut">
              <a:rPr lang="it-IT" smtClean="0"/>
              <a:t>02/02/2021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E66F-5C26-46F9-9655-B1C752FC6B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43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192E-6169-4D2D-A940-F388B2C3B6AE}" type="datetimeFigureOut">
              <a:rPr lang="it-IT" smtClean="0"/>
              <a:t>02/02/2021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E66F-5C26-46F9-9655-B1C752FC6B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915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348813"/>
            <a:ext cx="2305422" cy="555218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348813"/>
            <a:ext cx="6782619" cy="55521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192E-6169-4D2D-A940-F388B2C3B6AE}" type="datetimeFigureOut">
              <a:rPr lang="it-IT" smtClean="0"/>
              <a:t>02/02/2021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E66F-5C26-46F9-9655-B1C752FC6B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99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gradFill>
          <a:gsLst>
            <a:gs pos="82000">
              <a:schemeClr val="bg2">
                <a:alpha val="80000"/>
              </a:schemeClr>
            </a:gs>
            <a:gs pos="0">
              <a:schemeClr val="bg1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id="{DCAE1856-ACF7-43A6-BDCC-48256875A258}"/>
              </a:ext>
            </a:extLst>
          </p:cNvPr>
          <p:cNvSpPr/>
          <p:nvPr userDrawn="1"/>
        </p:nvSpPr>
        <p:spPr>
          <a:xfrm rot="5400000">
            <a:off x="5021750" y="766043"/>
            <a:ext cx="3417973" cy="8137420"/>
          </a:xfrm>
          <a:custGeom>
            <a:avLst/>
            <a:gdLst>
              <a:gd name="connsiteX0" fmla="*/ 0 w 3352317"/>
              <a:gd name="connsiteY0" fmla="*/ 3804930 h 7946919"/>
              <a:gd name="connsiteX1" fmla="*/ 2274741 w 3352317"/>
              <a:gd name="connsiteY1" fmla="*/ 138573 h 7946919"/>
              <a:gd name="connsiteX2" fmla="*/ 2540909 w 3352317"/>
              <a:gd name="connsiteY2" fmla="*/ 0 h 7946919"/>
              <a:gd name="connsiteX3" fmla="*/ 3352317 w 3352317"/>
              <a:gd name="connsiteY3" fmla="*/ 0 h 7946919"/>
              <a:gd name="connsiteX4" fmla="*/ 3352317 w 3352317"/>
              <a:gd name="connsiteY4" fmla="*/ 7946919 h 7946919"/>
              <a:gd name="connsiteX5" fmla="*/ 3151144 w 3352317"/>
              <a:gd name="connsiteY5" fmla="*/ 7878944 h 7946919"/>
              <a:gd name="connsiteX6" fmla="*/ 0 w 3352317"/>
              <a:gd name="connsiteY6" fmla="*/ 3804930 h 794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317" h="7946919">
                <a:moveTo>
                  <a:pt x="0" y="3804930"/>
                </a:moveTo>
                <a:cubicBezTo>
                  <a:pt x="0" y="2278734"/>
                  <a:pt x="902325" y="933145"/>
                  <a:pt x="2274741" y="138573"/>
                </a:cubicBezTo>
                <a:lnTo>
                  <a:pt x="2540909" y="0"/>
                </a:lnTo>
                <a:lnTo>
                  <a:pt x="3352317" y="0"/>
                </a:lnTo>
                <a:lnTo>
                  <a:pt x="3352317" y="7946919"/>
                </a:lnTo>
                <a:lnTo>
                  <a:pt x="3151144" y="7878944"/>
                </a:lnTo>
                <a:cubicBezTo>
                  <a:pt x="1299349" y="7207728"/>
                  <a:pt x="0" y="5636365"/>
                  <a:pt x="0" y="3804930"/>
                </a:cubicBezTo>
                <a:close/>
              </a:path>
            </a:pathLst>
          </a:custGeom>
          <a:gradFill>
            <a:gsLst>
              <a:gs pos="90000">
                <a:schemeClr val="accent4">
                  <a:alpha val="37000"/>
                </a:schemeClr>
              </a:gs>
              <a:gs pos="0">
                <a:srgbClr val="FFFF00">
                  <a:alpha val="43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t-IT" b="1" dirty="0"/>
          </a:p>
        </p:txBody>
      </p:sp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FD4A1F53-456B-478D-AD77-C103B00CEFD0}"/>
              </a:ext>
            </a:extLst>
          </p:cNvPr>
          <p:cNvSpPr/>
          <p:nvPr userDrawn="1"/>
        </p:nvSpPr>
        <p:spPr>
          <a:xfrm>
            <a:off x="7083285" y="-33117"/>
            <a:ext cx="3700463" cy="5708766"/>
          </a:xfrm>
          <a:custGeom>
            <a:avLst/>
            <a:gdLst>
              <a:gd name="connsiteX0" fmla="*/ 318220 w 3059786"/>
              <a:gd name="connsiteY0" fmla="*/ 0 h 4928578"/>
              <a:gd name="connsiteX1" fmla="*/ 3059786 w 3059786"/>
              <a:gd name="connsiteY1" fmla="*/ 0 h 4928578"/>
              <a:gd name="connsiteX2" fmla="*/ 3059786 w 3059786"/>
              <a:gd name="connsiteY2" fmla="*/ 4928578 h 4928578"/>
              <a:gd name="connsiteX3" fmla="*/ 3052137 w 3059786"/>
              <a:gd name="connsiteY3" fmla="*/ 4927628 h 4928578"/>
              <a:gd name="connsiteX4" fmla="*/ 0 w 3059786"/>
              <a:gd name="connsiteY4" fmla="*/ 1446882 h 4928578"/>
              <a:gd name="connsiteX5" fmla="*/ 249739 w 3059786"/>
              <a:gd name="connsiteY5" fmla="*/ 155703 h 492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9786" h="4928578">
                <a:moveTo>
                  <a:pt x="318220" y="0"/>
                </a:moveTo>
                <a:lnTo>
                  <a:pt x="3059786" y="0"/>
                </a:lnTo>
                <a:lnTo>
                  <a:pt x="3059786" y="4928578"/>
                </a:lnTo>
                <a:lnTo>
                  <a:pt x="3052137" y="4927628"/>
                </a:lnTo>
                <a:cubicBezTo>
                  <a:pt x="1323898" y="4669362"/>
                  <a:pt x="0" y="3209331"/>
                  <a:pt x="0" y="1446882"/>
                </a:cubicBezTo>
                <a:cubicBezTo>
                  <a:pt x="0" y="991076"/>
                  <a:pt x="88549" y="555498"/>
                  <a:pt x="249739" y="155703"/>
                </a:cubicBezTo>
                <a:close/>
              </a:path>
            </a:pathLst>
          </a:custGeom>
          <a:gradFill flip="none" rotWithShape="1">
            <a:gsLst>
              <a:gs pos="78000">
                <a:srgbClr val="00E266">
                  <a:alpha val="66667"/>
                </a:srgbClr>
              </a:gs>
              <a:gs pos="23000">
                <a:srgbClr val="A9DA74">
                  <a:alpha val="91000"/>
                </a:srgb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t-IT" dirty="0"/>
          </a:p>
        </p:txBody>
      </p:sp>
      <p:sp>
        <p:nvSpPr>
          <p:cNvPr id="45" name="Figura a mano libera: forma 44">
            <a:extLst>
              <a:ext uri="{FF2B5EF4-FFF2-40B4-BE49-F238E27FC236}">
                <a16:creationId xmlns:a16="http://schemas.microsoft.com/office/drawing/2014/main" id="{C9ECB498-1ABA-434B-9582-53850848C2C6}"/>
              </a:ext>
            </a:extLst>
          </p:cNvPr>
          <p:cNvSpPr/>
          <p:nvPr userDrawn="1"/>
        </p:nvSpPr>
        <p:spPr>
          <a:xfrm rot="5400000">
            <a:off x="4096881" y="2707038"/>
            <a:ext cx="2377179" cy="5239912"/>
          </a:xfrm>
          <a:custGeom>
            <a:avLst/>
            <a:gdLst>
              <a:gd name="connsiteX0" fmla="*/ 0 w 3352317"/>
              <a:gd name="connsiteY0" fmla="*/ 3804930 h 7946919"/>
              <a:gd name="connsiteX1" fmla="*/ 2274741 w 3352317"/>
              <a:gd name="connsiteY1" fmla="*/ 138573 h 7946919"/>
              <a:gd name="connsiteX2" fmla="*/ 2540909 w 3352317"/>
              <a:gd name="connsiteY2" fmla="*/ 0 h 7946919"/>
              <a:gd name="connsiteX3" fmla="*/ 3352317 w 3352317"/>
              <a:gd name="connsiteY3" fmla="*/ 0 h 7946919"/>
              <a:gd name="connsiteX4" fmla="*/ 3352317 w 3352317"/>
              <a:gd name="connsiteY4" fmla="*/ 7946919 h 7946919"/>
              <a:gd name="connsiteX5" fmla="*/ 3151144 w 3352317"/>
              <a:gd name="connsiteY5" fmla="*/ 7878944 h 7946919"/>
              <a:gd name="connsiteX6" fmla="*/ 0 w 3352317"/>
              <a:gd name="connsiteY6" fmla="*/ 3804930 h 794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317" h="7946919">
                <a:moveTo>
                  <a:pt x="0" y="3804930"/>
                </a:moveTo>
                <a:cubicBezTo>
                  <a:pt x="0" y="2278734"/>
                  <a:pt x="902325" y="933145"/>
                  <a:pt x="2274741" y="138573"/>
                </a:cubicBezTo>
                <a:lnTo>
                  <a:pt x="2540909" y="0"/>
                </a:lnTo>
                <a:lnTo>
                  <a:pt x="3352317" y="0"/>
                </a:lnTo>
                <a:lnTo>
                  <a:pt x="3352317" y="7946919"/>
                </a:lnTo>
                <a:lnTo>
                  <a:pt x="3151144" y="7878944"/>
                </a:lnTo>
                <a:cubicBezTo>
                  <a:pt x="1299349" y="7207728"/>
                  <a:pt x="0" y="5636365"/>
                  <a:pt x="0" y="380493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58000"/>
                </a:schemeClr>
              </a:gs>
              <a:gs pos="0">
                <a:srgbClr val="FFFF00">
                  <a:alpha val="43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t-IT" b="1" dirty="0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FF1F3CA6-EF79-42E6-9C69-12B3A1044576}"/>
              </a:ext>
            </a:extLst>
          </p:cNvPr>
          <p:cNvSpPr/>
          <p:nvPr userDrawn="1"/>
        </p:nvSpPr>
        <p:spPr>
          <a:xfrm>
            <a:off x="0" y="1090498"/>
            <a:ext cx="3848100" cy="5461116"/>
          </a:xfrm>
          <a:custGeom>
            <a:avLst/>
            <a:gdLst>
              <a:gd name="connsiteX0" fmla="*/ 0 w 3221353"/>
              <a:gd name="connsiteY0" fmla="*/ 0 h 5232303"/>
              <a:gd name="connsiteX1" fmla="*/ 346519 w 3221353"/>
              <a:gd name="connsiteY1" fmla="*/ 51723 h 5232303"/>
              <a:gd name="connsiteX2" fmla="*/ 3221353 w 3221353"/>
              <a:gd name="connsiteY2" fmla="*/ 3501501 h 5232303"/>
              <a:gd name="connsiteX3" fmla="*/ 2786798 w 3221353"/>
              <a:gd name="connsiteY3" fmla="*/ 5179971 h 5232303"/>
              <a:gd name="connsiteX4" fmla="*/ 2755601 w 3221353"/>
              <a:gd name="connsiteY4" fmla="*/ 5232303 h 5232303"/>
              <a:gd name="connsiteX5" fmla="*/ 0 w 3221353"/>
              <a:gd name="connsiteY5" fmla="*/ 5232303 h 523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1353" h="5232303">
                <a:moveTo>
                  <a:pt x="0" y="0"/>
                </a:moveTo>
                <a:lnTo>
                  <a:pt x="346519" y="51723"/>
                </a:lnTo>
                <a:cubicBezTo>
                  <a:pt x="1987184" y="380073"/>
                  <a:pt x="3221353" y="1799827"/>
                  <a:pt x="3221353" y="3501501"/>
                </a:cubicBezTo>
                <a:cubicBezTo>
                  <a:pt x="3221353" y="4109242"/>
                  <a:pt x="3063934" y="4681024"/>
                  <a:pt x="2786798" y="5179971"/>
                </a:cubicBezTo>
                <a:lnTo>
                  <a:pt x="2755601" y="5232303"/>
                </a:lnTo>
                <a:lnTo>
                  <a:pt x="0" y="5232303"/>
                </a:lnTo>
                <a:close/>
              </a:path>
            </a:pathLst>
          </a:custGeom>
          <a:gradFill flip="none" rotWithShape="1">
            <a:gsLst>
              <a:gs pos="62000">
                <a:srgbClr val="00E266">
                  <a:alpha val="66667"/>
                </a:srgbClr>
              </a:gs>
              <a:gs pos="0">
                <a:srgbClr val="A9DA74">
                  <a:alpha val="73000"/>
                </a:srgb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2D2B9749-9133-4350-A25C-D70E559EAE03}"/>
              </a:ext>
            </a:extLst>
          </p:cNvPr>
          <p:cNvSpPr/>
          <p:nvPr userDrawn="1"/>
        </p:nvSpPr>
        <p:spPr>
          <a:xfrm rot="5400000">
            <a:off x="2329675" y="-2345379"/>
            <a:ext cx="3290637" cy="7951735"/>
          </a:xfrm>
          <a:custGeom>
            <a:avLst/>
            <a:gdLst>
              <a:gd name="connsiteX0" fmla="*/ 0 w 3287142"/>
              <a:gd name="connsiteY0" fmla="*/ 7951735 h 7951735"/>
              <a:gd name="connsiteX1" fmla="*/ 0 w 3287142"/>
              <a:gd name="connsiteY1" fmla="*/ 0 h 7951735"/>
              <a:gd name="connsiteX2" fmla="*/ 135998 w 3287142"/>
              <a:gd name="connsiteY2" fmla="*/ 42656 h 7951735"/>
              <a:gd name="connsiteX3" fmla="*/ 3287142 w 3287142"/>
              <a:gd name="connsiteY3" fmla="*/ 4116670 h 7951735"/>
              <a:gd name="connsiteX4" fmla="*/ 1012400 w 3287142"/>
              <a:gd name="connsiteY4" fmla="*/ 7783027 h 7951735"/>
              <a:gd name="connsiteX5" fmla="*/ 688351 w 3287142"/>
              <a:gd name="connsiteY5" fmla="*/ 7951735 h 795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142" h="7951735">
                <a:moveTo>
                  <a:pt x="0" y="7951735"/>
                </a:moveTo>
                <a:lnTo>
                  <a:pt x="0" y="0"/>
                </a:lnTo>
                <a:lnTo>
                  <a:pt x="135998" y="42656"/>
                </a:lnTo>
                <a:cubicBezTo>
                  <a:pt x="1987793" y="713873"/>
                  <a:pt x="3287142" y="2285235"/>
                  <a:pt x="3287142" y="4116670"/>
                </a:cubicBezTo>
                <a:cubicBezTo>
                  <a:pt x="3287142" y="5642866"/>
                  <a:pt x="2384817" y="6988456"/>
                  <a:pt x="1012400" y="7783027"/>
                </a:cubicBezTo>
                <a:lnTo>
                  <a:pt x="688351" y="7951735"/>
                </a:lnTo>
                <a:close/>
              </a:path>
            </a:pathLst>
          </a:custGeom>
          <a:gradFill>
            <a:gsLst>
              <a:gs pos="90000">
                <a:schemeClr val="accent4">
                  <a:alpha val="37000"/>
                </a:schemeClr>
              </a:gs>
              <a:gs pos="0">
                <a:srgbClr val="FFFF00">
                  <a:alpha val="43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b="1" dirty="0"/>
          </a:p>
        </p:txBody>
      </p:sp>
      <p:sp>
        <p:nvSpPr>
          <p:cNvPr id="43" name="Figura a mano libera: forma 42">
            <a:extLst>
              <a:ext uri="{FF2B5EF4-FFF2-40B4-BE49-F238E27FC236}">
                <a16:creationId xmlns:a16="http://schemas.microsoft.com/office/drawing/2014/main" id="{FD589508-2834-4EA7-8BF0-2052A089B941}"/>
              </a:ext>
            </a:extLst>
          </p:cNvPr>
          <p:cNvSpPr/>
          <p:nvPr userDrawn="1"/>
        </p:nvSpPr>
        <p:spPr>
          <a:xfrm>
            <a:off x="26937" y="2228850"/>
            <a:ext cx="2638578" cy="4322763"/>
          </a:xfrm>
          <a:custGeom>
            <a:avLst/>
            <a:gdLst>
              <a:gd name="connsiteX0" fmla="*/ 0 w 3221353"/>
              <a:gd name="connsiteY0" fmla="*/ 0 h 5232303"/>
              <a:gd name="connsiteX1" fmla="*/ 346519 w 3221353"/>
              <a:gd name="connsiteY1" fmla="*/ 51723 h 5232303"/>
              <a:gd name="connsiteX2" fmla="*/ 3221353 w 3221353"/>
              <a:gd name="connsiteY2" fmla="*/ 3501501 h 5232303"/>
              <a:gd name="connsiteX3" fmla="*/ 2786798 w 3221353"/>
              <a:gd name="connsiteY3" fmla="*/ 5179971 h 5232303"/>
              <a:gd name="connsiteX4" fmla="*/ 2755601 w 3221353"/>
              <a:gd name="connsiteY4" fmla="*/ 5232303 h 5232303"/>
              <a:gd name="connsiteX5" fmla="*/ 0 w 3221353"/>
              <a:gd name="connsiteY5" fmla="*/ 5232303 h 523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1353" h="5232303">
                <a:moveTo>
                  <a:pt x="0" y="0"/>
                </a:moveTo>
                <a:lnTo>
                  <a:pt x="346519" y="51723"/>
                </a:lnTo>
                <a:cubicBezTo>
                  <a:pt x="1987184" y="380073"/>
                  <a:pt x="3221353" y="1799827"/>
                  <a:pt x="3221353" y="3501501"/>
                </a:cubicBezTo>
                <a:cubicBezTo>
                  <a:pt x="3221353" y="4109242"/>
                  <a:pt x="3063934" y="4681024"/>
                  <a:pt x="2786798" y="5179971"/>
                </a:cubicBezTo>
                <a:lnTo>
                  <a:pt x="2755601" y="5232303"/>
                </a:lnTo>
                <a:lnTo>
                  <a:pt x="0" y="5232303"/>
                </a:lnTo>
                <a:close/>
              </a:path>
            </a:pathLst>
          </a:custGeom>
          <a:gradFill flip="none" rotWithShape="1">
            <a:gsLst>
              <a:gs pos="75000">
                <a:srgbClr val="00E266">
                  <a:alpha val="66667"/>
                </a:srgbClr>
              </a:gs>
              <a:gs pos="24000">
                <a:srgbClr val="A9DA74">
                  <a:alpha val="73000"/>
                </a:srgb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4" name="Figura a mano libera: forma 43">
            <a:extLst>
              <a:ext uri="{FF2B5EF4-FFF2-40B4-BE49-F238E27FC236}">
                <a16:creationId xmlns:a16="http://schemas.microsoft.com/office/drawing/2014/main" id="{D1B97C84-15E3-4E47-B391-0F133AB19B33}"/>
              </a:ext>
            </a:extLst>
          </p:cNvPr>
          <p:cNvSpPr/>
          <p:nvPr userDrawn="1"/>
        </p:nvSpPr>
        <p:spPr>
          <a:xfrm>
            <a:off x="26937" y="3676650"/>
            <a:ext cx="1667503" cy="2867088"/>
          </a:xfrm>
          <a:custGeom>
            <a:avLst/>
            <a:gdLst>
              <a:gd name="connsiteX0" fmla="*/ 0 w 3221353"/>
              <a:gd name="connsiteY0" fmla="*/ 0 h 5232303"/>
              <a:gd name="connsiteX1" fmla="*/ 346519 w 3221353"/>
              <a:gd name="connsiteY1" fmla="*/ 51723 h 5232303"/>
              <a:gd name="connsiteX2" fmla="*/ 3221353 w 3221353"/>
              <a:gd name="connsiteY2" fmla="*/ 3501501 h 5232303"/>
              <a:gd name="connsiteX3" fmla="*/ 2786798 w 3221353"/>
              <a:gd name="connsiteY3" fmla="*/ 5179971 h 5232303"/>
              <a:gd name="connsiteX4" fmla="*/ 2755601 w 3221353"/>
              <a:gd name="connsiteY4" fmla="*/ 5232303 h 5232303"/>
              <a:gd name="connsiteX5" fmla="*/ 0 w 3221353"/>
              <a:gd name="connsiteY5" fmla="*/ 5232303 h 523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1353" h="5232303">
                <a:moveTo>
                  <a:pt x="0" y="0"/>
                </a:moveTo>
                <a:lnTo>
                  <a:pt x="346519" y="51723"/>
                </a:lnTo>
                <a:cubicBezTo>
                  <a:pt x="1987184" y="380073"/>
                  <a:pt x="3221353" y="1799827"/>
                  <a:pt x="3221353" y="3501501"/>
                </a:cubicBezTo>
                <a:cubicBezTo>
                  <a:pt x="3221353" y="4109242"/>
                  <a:pt x="3063934" y="4681024"/>
                  <a:pt x="2786798" y="5179971"/>
                </a:cubicBezTo>
                <a:lnTo>
                  <a:pt x="2755601" y="5232303"/>
                </a:lnTo>
                <a:lnTo>
                  <a:pt x="0" y="5232303"/>
                </a:lnTo>
                <a:close/>
              </a:path>
            </a:pathLst>
          </a:custGeom>
          <a:gradFill flip="none" rotWithShape="1">
            <a:gsLst>
              <a:gs pos="84000">
                <a:srgbClr val="00E266"/>
              </a:gs>
              <a:gs pos="22000">
                <a:srgbClr val="A9DA74"/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46" name="Figura a mano libera: forma 45">
            <a:extLst>
              <a:ext uri="{FF2B5EF4-FFF2-40B4-BE49-F238E27FC236}">
                <a16:creationId xmlns:a16="http://schemas.microsoft.com/office/drawing/2014/main" id="{D0242799-ECAD-4886-B933-D2CB584D3A88}"/>
              </a:ext>
            </a:extLst>
          </p:cNvPr>
          <p:cNvSpPr/>
          <p:nvPr userDrawn="1"/>
        </p:nvSpPr>
        <p:spPr>
          <a:xfrm rot="16200000" flipV="1">
            <a:off x="3755606" y="-1501472"/>
            <a:ext cx="2753292" cy="5692504"/>
          </a:xfrm>
          <a:custGeom>
            <a:avLst/>
            <a:gdLst>
              <a:gd name="connsiteX0" fmla="*/ 0 w 3352317"/>
              <a:gd name="connsiteY0" fmla="*/ 3804930 h 7946919"/>
              <a:gd name="connsiteX1" fmla="*/ 2274741 w 3352317"/>
              <a:gd name="connsiteY1" fmla="*/ 138573 h 7946919"/>
              <a:gd name="connsiteX2" fmla="*/ 2540909 w 3352317"/>
              <a:gd name="connsiteY2" fmla="*/ 0 h 7946919"/>
              <a:gd name="connsiteX3" fmla="*/ 3352317 w 3352317"/>
              <a:gd name="connsiteY3" fmla="*/ 0 h 7946919"/>
              <a:gd name="connsiteX4" fmla="*/ 3352317 w 3352317"/>
              <a:gd name="connsiteY4" fmla="*/ 7946919 h 7946919"/>
              <a:gd name="connsiteX5" fmla="*/ 3151144 w 3352317"/>
              <a:gd name="connsiteY5" fmla="*/ 7878944 h 7946919"/>
              <a:gd name="connsiteX6" fmla="*/ 0 w 3352317"/>
              <a:gd name="connsiteY6" fmla="*/ 3804930 h 794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317" h="7946919">
                <a:moveTo>
                  <a:pt x="0" y="3804930"/>
                </a:moveTo>
                <a:cubicBezTo>
                  <a:pt x="0" y="2278734"/>
                  <a:pt x="902325" y="933145"/>
                  <a:pt x="2274741" y="138573"/>
                </a:cubicBezTo>
                <a:lnTo>
                  <a:pt x="2540909" y="0"/>
                </a:lnTo>
                <a:lnTo>
                  <a:pt x="3352317" y="0"/>
                </a:lnTo>
                <a:lnTo>
                  <a:pt x="3352317" y="7946919"/>
                </a:lnTo>
                <a:lnTo>
                  <a:pt x="3151144" y="7878944"/>
                </a:lnTo>
                <a:cubicBezTo>
                  <a:pt x="1299349" y="7207728"/>
                  <a:pt x="0" y="5636365"/>
                  <a:pt x="0" y="3804930"/>
                </a:cubicBezTo>
                <a:close/>
              </a:path>
            </a:pathLst>
          </a:custGeom>
          <a:gradFill>
            <a:gsLst>
              <a:gs pos="72000">
                <a:schemeClr val="bg1">
                  <a:alpha val="58000"/>
                </a:schemeClr>
              </a:gs>
              <a:gs pos="12000">
                <a:srgbClr val="FFFF00">
                  <a:alpha val="43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t-IT" b="1" dirty="0"/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630C6CE5-956B-4607-813B-1AFFB77278D4}"/>
              </a:ext>
            </a:extLst>
          </p:cNvPr>
          <p:cNvSpPr/>
          <p:nvPr userDrawn="1"/>
        </p:nvSpPr>
        <p:spPr>
          <a:xfrm>
            <a:off x="8700122" y="-14830"/>
            <a:ext cx="2048599" cy="4153233"/>
          </a:xfrm>
          <a:custGeom>
            <a:avLst/>
            <a:gdLst>
              <a:gd name="connsiteX0" fmla="*/ 318220 w 3059786"/>
              <a:gd name="connsiteY0" fmla="*/ 0 h 4928578"/>
              <a:gd name="connsiteX1" fmla="*/ 3059786 w 3059786"/>
              <a:gd name="connsiteY1" fmla="*/ 0 h 4928578"/>
              <a:gd name="connsiteX2" fmla="*/ 3059786 w 3059786"/>
              <a:gd name="connsiteY2" fmla="*/ 4928578 h 4928578"/>
              <a:gd name="connsiteX3" fmla="*/ 3052137 w 3059786"/>
              <a:gd name="connsiteY3" fmla="*/ 4927628 h 4928578"/>
              <a:gd name="connsiteX4" fmla="*/ 0 w 3059786"/>
              <a:gd name="connsiteY4" fmla="*/ 1446882 h 4928578"/>
              <a:gd name="connsiteX5" fmla="*/ 249739 w 3059786"/>
              <a:gd name="connsiteY5" fmla="*/ 155703 h 492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9786" h="4928578">
                <a:moveTo>
                  <a:pt x="318220" y="0"/>
                </a:moveTo>
                <a:lnTo>
                  <a:pt x="3059786" y="0"/>
                </a:lnTo>
                <a:lnTo>
                  <a:pt x="3059786" y="4928578"/>
                </a:lnTo>
                <a:lnTo>
                  <a:pt x="3052137" y="4927628"/>
                </a:lnTo>
                <a:cubicBezTo>
                  <a:pt x="1323898" y="4669362"/>
                  <a:pt x="0" y="3209331"/>
                  <a:pt x="0" y="1446882"/>
                </a:cubicBezTo>
                <a:cubicBezTo>
                  <a:pt x="0" y="991076"/>
                  <a:pt x="88549" y="555498"/>
                  <a:pt x="249739" y="155703"/>
                </a:cubicBezTo>
                <a:close/>
              </a:path>
            </a:pathLst>
          </a:custGeom>
          <a:gradFill flip="none" rotWithShape="1">
            <a:gsLst>
              <a:gs pos="62000">
                <a:srgbClr val="00E266">
                  <a:alpha val="66667"/>
                </a:srgbClr>
              </a:gs>
              <a:gs pos="27000">
                <a:srgbClr val="A9DA74">
                  <a:alpha val="73000"/>
                </a:srgb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t-IT" dirty="0"/>
          </a:p>
        </p:txBody>
      </p:sp>
      <p:sp>
        <p:nvSpPr>
          <p:cNvPr id="47" name="Figura a mano libera: forma 46">
            <a:extLst>
              <a:ext uri="{FF2B5EF4-FFF2-40B4-BE49-F238E27FC236}">
                <a16:creationId xmlns:a16="http://schemas.microsoft.com/office/drawing/2014/main" id="{12D39DFA-2BC1-480A-9AB3-1B569ABF7FFC}"/>
              </a:ext>
            </a:extLst>
          </p:cNvPr>
          <p:cNvSpPr/>
          <p:nvPr userDrawn="1"/>
        </p:nvSpPr>
        <p:spPr>
          <a:xfrm>
            <a:off x="9347199" y="-40991"/>
            <a:ext cx="1435461" cy="2753294"/>
          </a:xfrm>
          <a:custGeom>
            <a:avLst/>
            <a:gdLst>
              <a:gd name="connsiteX0" fmla="*/ 318220 w 3059786"/>
              <a:gd name="connsiteY0" fmla="*/ 0 h 4928578"/>
              <a:gd name="connsiteX1" fmla="*/ 3059786 w 3059786"/>
              <a:gd name="connsiteY1" fmla="*/ 0 h 4928578"/>
              <a:gd name="connsiteX2" fmla="*/ 3059786 w 3059786"/>
              <a:gd name="connsiteY2" fmla="*/ 4928578 h 4928578"/>
              <a:gd name="connsiteX3" fmla="*/ 3052137 w 3059786"/>
              <a:gd name="connsiteY3" fmla="*/ 4927628 h 4928578"/>
              <a:gd name="connsiteX4" fmla="*/ 0 w 3059786"/>
              <a:gd name="connsiteY4" fmla="*/ 1446882 h 4928578"/>
              <a:gd name="connsiteX5" fmla="*/ 249739 w 3059786"/>
              <a:gd name="connsiteY5" fmla="*/ 155703 h 492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9786" h="4928578">
                <a:moveTo>
                  <a:pt x="318220" y="0"/>
                </a:moveTo>
                <a:lnTo>
                  <a:pt x="3059786" y="0"/>
                </a:lnTo>
                <a:lnTo>
                  <a:pt x="3059786" y="4928578"/>
                </a:lnTo>
                <a:lnTo>
                  <a:pt x="3052137" y="4927628"/>
                </a:lnTo>
                <a:cubicBezTo>
                  <a:pt x="1323898" y="4669362"/>
                  <a:pt x="0" y="3209331"/>
                  <a:pt x="0" y="1446882"/>
                </a:cubicBezTo>
                <a:cubicBezTo>
                  <a:pt x="0" y="991076"/>
                  <a:pt x="88549" y="555498"/>
                  <a:pt x="249739" y="155703"/>
                </a:cubicBezTo>
                <a:close/>
              </a:path>
            </a:pathLst>
          </a:custGeom>
          <a:gradFill flip="none" rotWithShape="1">
            <a:gsLst>
              <a:gs pos="88000">
                <a:srgbClr val="00C85A">
                  <a:alpha val="84706"/>
                </a:srgbClr>
              </a:gs>
              <a:gs pos="26000">
                <a:srgbClr val="A9DA74"/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t-IT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54062" y="182058"/>
            <a:ext cx="10115818" cy="1266342"/>
          </a:xfrm>
        </p:spPr>
        <p:txBody>
          <a:bodyPr anchor="t" anchorCtr="0"/>
          <a:lstStyle>
            <a:lvl1pPr algn="r">
              <a:defRPr sz="3600" spc="100" baseline="0">
                <a:ln w="38100">
                  <a:gradFill>
                    <a:gsLst>
                      <a:gs pos="5000">
                        <a:srgbClr val="0070C0"/>
                      </a:gs>
                      <a:gs pos="74000">
                        <a:srgbClr val="002060"/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002060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6">
                      <a:lumMod val="50000"/>
                      <a:alpha val="87000"/>
                    </a:schemeClr>
                  </a:outerShdw>
                </a:effectLst>
                <a:latin typeface="American Captain Eternal" panose="02000503030000020004" pitchFamily="50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268980" y="1883664"/>
            <a:ext cx="7200900" cy="4117922"/>
          </a:xfrm>
        </p:spPr>
        <p:txBody>
          <a:bodyPr/>
          <a:lstStyle>
            <a:lvl1pPr>
              <a:lnSpc>
                <a:spcPts val="2800"/>
              </a:lnSpc>
              <a:spcBef>
                <a:spcPts val="0"/>
              </a:spcBef>
              <a:defRPr lang="it-IT" sz="2800" b="1" kern="1200" spc="20" baseline="0" dirty="0">
                <a:solidFill>
                  <a:schemeClr val="tx1"/>
                </a:solidFill>
                <a:latin typeface="Intuitive" panose="02000000000000000000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2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300"/>
                            </p:stCondLst>
                            <p:childTnLst>
                              <p:par>
                                <p:cTn id="4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3" grpId="0" animBg="1"/>
      <p:bldP spid="44" grpId="0" animBg="1"/>
      <p:bldP spid="46" grpId="0" animBg="1"/>
      <p:bldP spid="48" grpId="0" animBg="1"/>
      <p:bldP spid="47" grpId="0" animBg="1"/>
      <p:bldP spid="2" grpId="0"/>
      <p:bldP spid="3" grpId="0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3" y="1633354"/>
            <a:ext cx="9221689" cy="2725289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3" y="4384425"/>
            <a:ext cx="9221689" cy="1433165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192E-6169-4D2D-A940-F388B2C3B6AE}" type="datetimeFigureOut">
              <a:rPr lang="it-IT" smtClean="0"/>
              <a:t>02/02/2021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E66F-5C26-46F9-9655-B1C752FC6B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41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1744064"/>
            <a:ext cx="4544021" cy="41569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1744064"/>
            <a:ext cx="4544021" cy="41569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192E-6169-4D2D-A940-F388B2C3B6AE}" type="datetimeFigureOut">
              <a:rPr lang="it-IT" smtClean="0"/>
              <a:t>02/02/2021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E66F-5C26-46F9-9655-B1C752FC6B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87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348813"/>
            <a:ext cx="9221689" cy="126634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606056"/>
            <a:ext cx="4523138" cy="787103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2393159"/>
            <a:ext cx="4523138" cy="35199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606056"/>
            <a:ext cx="4545413" cy="787103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2393159"/>
            <a:ext cx="4545413" cy="35199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192E-6169-4D2D-A940-F388B2C3B6AE}" type="datetimeFigureOut">
              <a:rPr lang="it-IT" smtClean="0"/>
              <a:t>02/02/2021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E66F-5C26-46F9-9655-B1C752FC6B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36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192E-6169-4D2D-A940-F388B2C3B6AE}" type="datetimeFigureOut">
              <a:rPr lang="it-IT" smtClean="0"/>
              <a:t>02/02/2021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E66F-5C26-46F9-9655-B1C752FC6B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7744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192E-6169-4D2D-A940-F388B2C3B6AE}" type="datetimeFigureOut">
              <a:rPr lang="it-IT" smtClean="0"/>
              <a:t>02/02/2021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E66F-5C26-46F9-9655-B1C752FC6B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760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36774"/>
            <a:ext cx="3448388" cy="1528710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943311"/>
            <a:ext cx="5412730" cy="4655892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1965484"/>
            <a:ext cx="3448388" cy="3641302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192E-6169-4D2D-A940-F388B2C3B6AE}" type="datetimeFigureOut">
              <a:rPr lang="it-IT" smtClean="0"/>
              <a:t>02/02/2021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E66F-5C26-46F9-9655-B1C752FC6B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38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36774"/>
            <a:ext cx="3448388" cy="1528710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943311"/>
            <a:ext cx="5412730" cy="4655892"/>
          </a:xfrm>
        </p:spPr>
        <p:txBody>
          <a:bodyPr anchor="t"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1965484"/>
            <a:ext cx="3448388" cy="3641302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192E-6169-4D2D-A940-F388B2C3B6AE}" type="datetimeFigureOut">
              <a:rPr lang="it-IT" smtClean="0"/>
              <a:t>02/02/2021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E66F-5C26-46F9-9655-B1C752FC6B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03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348813"/>
            <a:ext cx="9221689" cy="1266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1744064"/>
            <a:ext cx="9221689" cy="415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6072375"/>
            <a:ext cx="2405658" cy="348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5192E-6169-4D2D-A940-F388B2C3B6AE}" type="datetimeFigureOut">
              <a:rPr lang="it-IT" smtClean="0"/>
              <a:t>02/02/2021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6072375"/>
            <a:ext cx="3608487" cy="348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6072375"/>
            <a:ext cx="2405658" cy="348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9E66F-5C26-46F9-9655-B1C752FC6B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39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 descr="Immagine che contiene testo&#10;&#10;Descrizione generata automaticamente">
            <a:extLst>
              <a:ext uri="{FF2B5EF4-FFF2-40B4-BE49-F238E27FC236}">
                <a16:creationId xmlns:a16="http://schemas.microsoft.com/office/drawing/2014/main" id="{EA87F1F9-9FF4-456F-9C9F-CBB4B561D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78" y="4009818"/>
            <a:ext cx="1307785" cy="1843474"/>
          </a:xfrm>
          <a:prstGeom prst="rect">
            <a:avLst/>
          </a:prstGeom>
        </p:spPr>
      </p:pic>
      <p:pic>
        <p:nvPicPr>
          <p:cNvPr id="37" name="Immagine 36" descr="Immagine che contiene luce&#10;&#10;Descrizione generata automaticamente">
            <a:extLst>
              <a:ext uri="{FF2B5EF4-FFF2-40B4-BE49-F238E27FC236}">
                <a16:creationId xmlns:a16="http://schemas.microsoft.com/office/drawing/2014/main" id="{FED8486C-5A19-4CB8-A36C-E8F5953AC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83" y="2765929"/>
            <a:ext cx="886970" cy="28437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601387C-4E7F-4A31-B966-453DFED8E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73572"/>
            <a:ext cx="10783614" cy="6625185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2B90139F-388A-41AC-A74C-D19152166D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69" y="752542"/>
            <a:ext cx="4200153" cy="420015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5405A51-AEFC-4984-9212-E5BD2AF13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857"/>
            <a:ext cx="1545339" cy="2474981"/>
          </a:xfrm>
          <a:prstGeom prst="rect">
            <a:avLst/>
          </a:prstGeom>
        </p:spPr>
      </p:pic>
      <p:pic>
        <p:nvPicPr>
          <p:cNvPr id="15" name="Immagine 14" descr="Immagine che contiene silhouette&#10;&#10;Descrizione generata automaticamente">
            <a:extLst>
              <a:ext uri="{FF2B5EF4-FFF2-40B4-BE49-F238E27FC236}">
                <a16:creationId xmlns:a16="http://schemas.microsoft.com/office/drawing/2014/main" id="{BFCA6838-925D-4B4A-BED9-455D2C966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6" y="274615"/>
            <a:ext cx="10506477" cy="4885954"/>
          </a:xfrm>
          <a:prstGeom prst="rect">
            <a:avLst/>
          </a:prstGeom>
          <a:effectLst>
            <a:outerShdw blurRad="50800" dist="38100" dir="10800000" algn="r" rotWithShape="0">
              <a:schemeClr val="accent5">
                <a:lumMod val="75000"/>
                <a:alpha val="40000"/>
              </a:scheme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B34BAC9-EF83-42B3-84F5-10426A246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98" y="2567674"/>
            <a:ext cx="1804420" cy="180442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374C9B9-B6EB-430F-813D-7C9AA5721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85" y="806043"/>
            <a:ext cx="1804420" cy="180442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86605AC-FC5B-4829-A6A2-9EB11D6C5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46" y="-266789"/>
            <a:ext cx="1804420" cy="180442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C48BC11-69C6-42AA-9B41-6C960BC100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786" y="489174"/>
            <a:ext cx="1819660" cy="181966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5" name="Immagine 24" descr="Immagine che contiene posando, cornice&#10;&#10;Descrizione generata automaticamente">
            <a:extLst>
              <a:ext uri="{FF2B5EF4-FFF2-40B4-BE49-F238E27FC236}">
                <a16:creationId xmlns:a16="http://schemas.microsoft.com/office/drawing/2014/main" id="{1A0255F8-10BF-4CD4-9E8A-EEC8338871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63" y="2313595"/>
            <a:ext cx="2255525" cy="180442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7" name="Immagine 26" descr="Immagine che contiene contenitore, parecchi&#10;&#10;Descrizione generata automaticamente">
            <a:extLst>
              <a:ext uri="{FF2B5EF4-FFF2-40B4-BE49-F238E27FC236}">
                <a16:creationId xmlns:a16="http://schemas.microsoft.com/office/drawing/2014/main" id="{A9471FDB-C7E3-4439-8DB4-119E5A32AA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74" y="3359130"/>
            <a:ext cx="1804420" cy="180442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CBBA1441-FA36-4DCB-9690-E0F3A94627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80" y="685604"/>
            <a:ext cx="3090678" cy="3480823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7D157ED-0FC5-4AE3-BF22-276D8C809E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62" y="1541164"/>
            <a:ext cx="1804420" cy="180442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F022F962-79B3-4259-A3A8-9068FA7F52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3"/>
          <a:stretch>
            <a:fillRect/>
          </a:stretch>
        </p:blipFill>
        <p:spPr>
          <a:xfrm flipV="1">
            <a:off x="1503" y="5893583"/>
            <a:ext cx="10783612" cy="163721"/>
          </a:xfrm>
          <a:custGeom>
            <a:avLst/>
            <a:gdLst>
              <a:gd name="connsiteX0" fmla="*/ 0 w 7512606"/>
              <a:gd name="connsiteY0" fmla="*/ 0 h 377953"/>
              <a:gd name="connsiteX1" fmla="*/ 7512606 w 7512606"/>
              <a:gd name="connsiteY1" fmla="*/ 0 h 377953"/>
              <a:gd name="connsiteX2" fmla="*/ 7512606 w 7512606"/>
              <a:gd name="connsiteY2" fmla="*/ 377953 h 377953"/>
              <a:gd name="connsiteX3" fmla="*/ 0 w 7512606"/>
              <a:gd name="connsiteY3" fmla="*/ 377953 h 37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2606" h="377953">
                <a:moveTo>
                  <a:pt x="0" y="0"/>
                </a:moveTo>
                <a:lnTo>
                  <a:pt x="7512606" y="0"/>
                </a:lnTo>
                <a:lnTo>
                  <a:pt x="7512606" y="377953"/>
                </a:lnTo>
                <a:lnTo>
                  <a:pt x="0" y="377953"/>
                </a:lnTo>
                <a:close/>
              </a:path>
            </a:pathLst>
          </a:custGeom>
          <a:effectLst>
            <a:outerShdw blurRad="50800" dist="38100" dir="18900000" algn="bl" rotWithShape="0">
              <a:srgbClr val="002060">
                <a:alpha val="58000"/>
              </a:srgbClr>
            </a:outerShdw>
          </a:effec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741AD279-49D8-4166-8D0B-09D999794017}"/>
              </a:ext>
            </a:extLst>
          </p:cNvPr>
          <p:cNvGrpSpPr/>
          <p:nvPr/>
        </p:nvGrpSpPr>
        <p:grpSpPr>
          <a:xfrm>
            <a:off x="6027887" y="5669057"/>
            <a:ext cx="4055804" cy="515642"/>
            <a:chOff x="6027887" y="5669057"/>
            <a:chExt cx="4055804" cy="515642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BDDEFDDB-05EB-4F89-B26D-F90E4640AEAC}"/>
                </a:ext>
              </a:extLst>
            </p:cNvPr>
            <p:cNvSpPr/>
            <p:nvPr/>
          </p:nvSpPr>
          <p:spPr>
            <a:xfrm>
              <a:off x="6877546" y="5709302"/>
              <a:ext cx="2536977" cy="45272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3F6F290E-71D2-41B7-8262-58067C36F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52"/>
            <a:stretch>
              <a:fillRect/>
            </a:stretch>
          </p:blipFill>
          <p:spPr>
            <a:xfrm>
              <a:off x="6027887" y="5669057"/>
              <a:ext cx="4055804" cy="515642"/>
            </a:xfrm>
            <a:custGeom>
              <a:avLst/>
              <a:gdLst>
                <a:gd name="connsiteX0" fmla="*/ 0 w 4005944"/>
                <a:gd name="connsiteY0" fmla="*/ 0 h 377953"/>
                <a:gd name="connsiteX1" fmla="*/ 4005944 w 4005944"/>
                <a:gd name="connsiteY1" fmla="*/ 0 h 377953"/>
                <a:gd name="connsiteX2" fmla="*/ 4005944 w 4005944"/>
                <a:gd name="connsiteY2" fmla="*/ 377953 h 377953"/>
                <a:gd name="connsiteX3" fmla="*/ 0 w 4005944"/>
                <a:gd name="connsiteY3" fmla="*/ 377953 h 377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5944" h="377953">
                  <a:moveTo>
                    <a:pt x="0" y="0"/>
                  </a:moveTo>
                  <a:lnTo>
                    <a:pt x="4005944" y="0"/>
                  </a:lnTo>
                  <a:lnTo>
                    <a:pt x="4005944" y="377953"/>
                  </a:lnTo>
                  <a:lnTo>
                    <a:pt x="0" y="377953"/>
                  </a:lnTo>
                  <a:close/>
                </a:path>
              </a:pathLst>
            </a:custGeom>
            <a:effectLst>
              <a:outerShdw blurRad="50800" dist="38100" dir="18900000" algn="bl" rotWithShape="0">
                <a:srgbClr val="002060">
                  <a:alpha val="58000"/>
                </a:srgbClr>
              </a:outerShdw>
            </a:effectLst>
          </p:spPr>
        </p:pic>
      </p:grpSp>
      <p:sp>
        <p:nvSpPr>
          <p:cNvPr id="30" name="Titolo 1">
            <a:extLst>
              <a:ext uri="{FF2B5EF4-FFF2-40B4-BE49-F238E27FC236}">
                <a16:creationId xmlns:a16="http://schemas.microsoft.com/office/drawing/2014/main" id="{10A74100-4B77-4F16-9A6E-77208A0EB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67" y="4104396"/>
            <a:ext cx="6251382" cy="1719725"/>
          </a:xfrm>
        </p:spPr>
        <p:txBody>
          <a:bodyPr>
            <a:normAutofit/>
          </a:bodyPr>
          <a:lstStyle/>
          <a:p>
            <a:pPr algn="l"/>
            <a:r>
              <a:rPr lang="it-IT" sz="3200" dirty="0">
                <a:ln w="28575">
                  <a:solidFill>
                    <a:srgbClr val="FFC000"/>
                  </a:solidFill>
                </a:ln>
              </a:rPr>
              <a:t>Il Papa indice </a:t>
            </a:r>
            <a:br>
              <a:rPr lang="it-IT" dirty="0">
                <a:ln w="38100">
                  <a:solidFill>
                    <a:srgbClr val="FFC000"/>
                  </a:solidFill>
                </a:ln>
              </a:rPr>
            </a:br>
            <a:r>
              <a:rPr lang="it-IT" dirty="0">
                <a:ln w="28575">
                  <a:solidFill>
                    <a:srgbClr val="00B050"/>
                  </a:solidFill>
                </a:ln>
              </a:rPr>
              <a:t>l'Anno di San Giuseppe: </a:t>
            </a:r>
            <a:br>
              <a:rPr lang="it-IT" dirty="0"/>
            </a:br>
            <a:r>
              <a:rPr lang="it-IT" sz="2800" dirty="0">
                <a:ln w="19050">
                  <a:solidFill>
                    <a:srgbClr val="0070C0"/>
                  </a:solidFill>
                </a:ln>
              </a:rPr>
              <a:t>"Il mondo ha bisogno di padri"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28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817">
        <p:fade/>
      </p:transition>
    </mc:Choice>
    <mc:Fallback xmlns="">
      <p:transition spd="med" advClick="0" advTm="17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9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DCED65-A904-4048-9514-A487DB493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7. Padre nell’ombra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7F74D1-5E22-4BD6-A8E6-F6E03AA80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889" y="1910824"/>
            <a:ext cx="7200900" cy="4117922"/>
          </a:xfrm>
        </p:spPr>
        <p:txBody>
          <a:bodyPr/>
          <a:lstStyle/>
          <a:p>
            <a:pPr>
              <a:tabLst>
                <a:tab pos="271463" algn="l"/>
              </a:tabLst>
            </a:pPr>
            <a:r>
              <a:rPr lang="it-IT" dirty="0"/>
              <a:t>	La castità è la libertà dal possesso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>
                <a:ln w="3175">
                  <a:solidFill>
                    <a:schemeClr val="tx1"/>
                  </a:solidFill>
                </a:ln>
              </a:rPr>
              <a:t>	in tutti gli ambiti della vita.</a:t>
            </a:r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dirty="0">
                <a:ln w="3175">
                  <a:solidFill>
                    <a:schemeClr val="tx1"/>
                  </a:solidFill>
                </a:ln>
              </a:rPr>
              <a:t>	La felicità di Giuseppe </a:t>
            </a:r>
            <a:r>
              <a:rPr lang="it-IT" dirty="0"/>
              <a:t>non è nella logica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del sacrificio di sé, ma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del dono di sé</a:t>
            </a:r>
            <a:r>
              <a:rPr lang="it-IT" dirty="0"/>
              <a:t>. </a:t>
            </a:r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dirty="0">
                <a:ln w="3175">
                  <a:solidFill>
                    <a:schemeClr val="tx1"/>
                  </a:solidFill>
                </a:ln>
              </a:rPr>
              <a:t>	La paternità </a:t>
            </a:r>
            <a:r>
              <a:rPr lang="it-IT" dirty="0"/>
              <a:t>che rinuncia alla tentazione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di vivere la vita dei figli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spalanca sempre spazi all’inedito</a:t>
            </a:r>
            <a:r>
              <a:rPr lang="it-IT" dirty="0"/>
              <a:t>.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Ogni figlio porta sempre con sé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un mistero</a:t>
            </a:r>
            <a:r>
              <a:rPr lang="it-IT" dirty="0"/>
              <a:t>,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un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inedito</a:t>
            </a:r>
            <a:r>
              <a:rPr lang="it-IT" dirty="0"/>
              <a:t> che può essere rivelato solo con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 	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l’aiuto di un padre </a:t>
            </a:r>
            <a:r>
              <a:rPr lang="it-IT" dirty="0"/>
              <a:t>che rispetta la sua libertà. </a:t>
            </a:r>
          </a:p>
        </p:txBody>
      </p:sp>
      <p:pic>
        <p:nvPicPr>
          <p:cNvPr id="5" name="Immagine 4" descr="Immagine che contiene testo, persona, interni, folla&#10;&#10;Descrizione generata automaticamente">
            <a:extLst>
              <a:ext uri="{FF2B5EF4-FFF2-40B4-BE49-F238E27FC236}">
                <a16:creationId xmlns:a16="http://schemas.microsoft.com/office/drawing/2014/main" id="{F6730CF3-D30A-476B-B297-C4041E087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r="12851"/>
          <a:stretch/>
        </p:blipFill>
        <p:spPr>
          <a:xfrm>
            <a:off x="0" y="-1"/>
            <a:ext cx="3422889" cy="3492897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5956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1834">
        <p:fade/>
      </p:transition>
    </mc:Choice>
    <mc:Fallback xmlns="">
      <p:transition spd="med" advClick="0" advTm="31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3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6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3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DCED65-A904-4048-9514-A487DB493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… motivazione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7F74D1-5E22-4BD6-A8E6-F6E03AA80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065" y="2082841"/>
            <a:ext cx="7200900" cy="4117922"/>
          </a:xfrm>
        </p:spPr>
        <p:txBody>
          <a:bodyPr/>
          <a:lstStyle/>
          <a:p>
            <a:pPr>
              <a:tabLst>
                <a:tab pos="271463" algn="l"/>
              </a:tabLst>
            </a:pPr>
            <a:r>
              <a:rPr lang="it-IT" dirty="0"/>
              <a:t>	Lo scopo di questa Lettera Apostolica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è quello di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accrescere l’amore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>
                <a:ln w="3175">
                  <a:solidFill>
                    <a:schemeClr val="tx1"/>
                  </a:solidFill>
                </a:ln>
              </a:rPr>
              <a:t>	verso questo grande Santo</a:t>
            </a:r>
            <a:r>
              <a:rPr lang="it-IT" dirty="0"/>
              <a:t>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per essere spinti a implorare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la sua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intercessione</a:t>
            </a:r>
            <a:r>
              <a:rPr lang="it-IT" dirty="0"/>
              <a:t>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e per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imitare</a:t>
            </a:r>
            <a:r>
              <a:rPr lang="it-IT" dirty="0"/>
              <a:t> le sue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virtù</a:t>
            </a:r>
            <a:r>
              <a:rPr lang="it-IT" dirty="0"/>
              <a:t> e il suo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slancio</a:t>
            </a:r>
            <a:r>
              <a:rPr lang="it-IT" dirty="0"/>
              <a:t>.</a:t>
            </a:r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dirty="0"/>
              <a:t>	Non resta che implorare da San Giuseppe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la grazia delle grazie: la nostra conversione.</a:t>
            </a:r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dirty="0"/>
              <a:t>	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A lui rivolgiamo la nostra preghiera</a:t>
            </a:r>
            <a:r>
              <a:rPr lang="it-IT" dirty="0"/>
              <a:t>: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81A86C6-8AE0-4B93-9EAB-0CE1806164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3258" r="4543" b="4105"/>
          <a:stretch/>
        </p:blipFill>
        <p:spPr>
          <a:xfrm>
            <a:off x="0" y="23880"/>
            <a:ext cx="3622065" cy="4940162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1645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3147">
        <p:fade/>
      </p:transition>
    </mc:Choice>
    <mc:Fallback xmlns="">
      <p:transition spd="med" advClick="0" advTm="231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3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13A315-C28D-4872-ACF6-C245A1119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pc="100" dirty="0"/>
              <a:t>Preghiera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63E7E8-6A39-49BF-BFAE-C37A91BC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806" y="1746378"/>
            <a:ext cx="6132074" cy="4381877"/>
          </a:xfrm>
        </p:spPr>
        <p:txBody>
          <a:bodyPr>
            <a:norm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z="3200" spc="10" dirty="0">
                <a:ln w="3175">
                  <a:solidFill>
                    <a:schemeClr val="tx1"/>
                  </a:solidFill>
                </a:ln>
              </a:rPr>
              <a:t>S</a:t>
            </a: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alve, custode del Redentore,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e sposo della Vergine Maria.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A te Dio affidò il suo Figlio;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in te Maria ripose la sua fiducia;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con te Cristo diventò uomo.</a:t>
            </a:r>
          </a:p>
          <a:p>
            <a:pPr marL="0" indent="0">
              <a:lnSpc>
                <a:spcPts val="3200"/>
              </a:lnSpc>
              <a:spcBef>
                <a:spcPts val="1200"/>
              </a:spcBef>
              <a:buNone/>
            </a:pPr>
            <a:r>
              <a:rPr lang="it-IT" sz="3200" spc="0" dirty="0">
                <a:ln w="3175">
                  <a:solidFill>
                    <a:schemeClr val="tx1"/>
                  </a:solidFill>
                </a:ln>
              </a:rPr>
              <a:t>O</a:t>
            </a:r>
            <a:r>
              <a:rPr lang="it-IT" spc="0" dirty="0">
                <a:ln w="3175">
                  <a:solidFill>
                    <a:schemeClr val="tx1"/>
                  </a:solidFill>
                </a:ln>
              </a:rPr>
              <a:t> Beato Giuseppe</a:t>
            </a:r>
            <a:r>
              <a:rPr lang="it-IT" spc="-50" dirty="0">
                <a:ln w="3175">
                  <a:solidFill>
                    <a:schemeClr val="tx1"/>
                  </a:solidFill>
                </a:ln>
              </a:rPr>
              <a:t>, </a:t>
            </a:r>
          </a:p>
          <a:p>
            <a:pPr marL="0" indent="0">
              <a:lnSpc>
                <a:spcPts val="3200"/>
              </a:lnSpc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mostrati padre anche per noi,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e guidaci nel cammino della vita.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Ottienici grazia, misericordia e coraggio,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it-IT" spc="10" dirty="0">
                <a:ln w="3175">
                  <a:solidFill>
                    <a:schemeClr val="tx1"/>
                  </a:solidFill>
                </a:ln>
              </a:rPr>
              <a:t>e difendici da ogni male. Amen.</a:t>
            </a:r>
          </a:p>
          <a:p>
            <a:pPr marL="0" indent="0">
              <a:lnSpc>
                <a:spcPts val="3200"/>
              </a:lnSpc>
              <a:buNone/>
            </a:pPr>
            <a:endParaRPr lang="it-IT" dirty="0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1905BC3-28BE-4B15-8705-0D26C6BA5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" y="260843"/>
            <a:ext cx="3865964" cy="629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7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1323">
        <p:fade/>
      </p:transition>
    </mc:Choice>
    <mc:Fallback xmlns="">
      <p:transition spd="med" advClick="0" advTm="313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1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3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6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9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3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46A1DA-7BDC-4BE4-8817-87E2614C3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62" y="182058"/>
            <a:ext cx="10123438" cy="1266342"/>
          </a:xfrm>
        </p:spPr>
        <p:txBody>
          <a:bodyPr/>
          <a:lstStyle/>
          <a:p>
            <a:r>
              <a:rPr lang="it-IT" dirty="0"/>
              <a:t>1. Padre amato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6E7FF3-E914-4A34-A38F-CFC0300AB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487" y="1731872"/>
            <a:ext cx="6443595" cy="4327298"/>
          </a:xfrm>
        </p:spPr>
        <p:txBody>
          <a:bodyPr/>
          <a:lstStyle/>
          <a:p>
            <a:pPr>
              <a:tabLst>
                <a:tab pos="266700" algn="l"/>
              </a:tabLst>
            </a:pPr>
            <a:r>
              <a:rPr lang="it-IT" sz="2400" dirty="0"/>
              <a:t>	San Giuseppe, </a:t>
            </a:r>
          </a:p>
          <a:p>
            <a:pPr marL="0" indent="0">
              <a:buNone/>
              <a:tabLst>
                <a:tab pos="266700" algn="l"/>
              </a:tabLst>
            </a:pPr>
            <a:r>
              <a:rPr lang="it-IT" sz="2400" dirty="0">
                <a:ln w="3175">
                  <a:solidFill>
                    <a:schemeClr val="tx1"/>
                  </a:solidFill>
                </a:ln>
              </a:rPr>
              <a:t>	l’uomo che passa inosservato</a:t>
            </a:r>
            <a:r>
              <a:rPr lang="it-IT" sz="2400" dirty="0"/>
              <a:t>, </a:t>
            </a:r>
          </a:p>
          <a:p>
            <a:pPr marL="0" indent="0">
              <a:buNone/>
              <a:tabLst>
                <a:tab pos="266700" algn="l"/>
              </a:tabLst>
            </a:pPr>
            <a:r>
              <a:rPr lang="it-IT" sz="2400" dirty="0"/>
              <a:t>	</a:t>
            </a:r>
            <a:r>
              <a:rPr lang="it-IT" sz="2400" dirty="0">
                <a:ln w="3175">
                  <a:solidFill>
                    <a:schemeClr val="tx1"/>
                  </a:solidFill>
                </a:ln>
              </a:rPr>
              <a:t>l’uomo della presenza quotidiana</a:t>
            </a:r>
            <a:r>
              <a:rPr lang="it-IT" sz="2400" dirty="0"/>
              <a:t>, </a:t>
            </a:r>
            <a:br>
              <a:rPr lang="it-IT" sz="2400" dirty="0"/>
            </a:br>
            <a:r>
              <a:rPr lang="it-IT" sz="2400" dirty="0"/>
              <a:t>		discreta e nascosta, </a:t>
            </a:r>
          </a:p>
          <a:p>
            <a:pPr marL="0" indent="0">
              <a:buNone/>
              <a:tabLst>
                <a:tab pos="266700" algn="l"/>
              </a:tabLst>
            </a:pPr>
            <a:r>
              <a:rPr lang="it-IT" sz="2400" dirty="0"/>
              <a:t>	un intercessore, un sostegno </a:t>
            </a:r>
          </a:p>
          <a:p>
            <a:pPr marL="0" indent="0">
              <a:buNone/>
              <a:tabLst>
                <a:tab pos="266700" algn="l"/>
              </a:tabLst>
            </a:pPr>
            <a:r>
              <a:rPr lang="it-IT" sz="2400" dirty="0"/>
              <a:t>	e una guida nei momenti di difficoltà …</a:t>
            </a:r>
            <a:endParaRPr lang="it-IT" dirty="0"/>
          </a:p>
          <a:p>
            <a:pPr>
              <a:spcBef>
                <a:spcPts val="700"/>
              </a:spcBef>
              <a:tabLst>
                <a:tab pos="266700" algn="l"/>
              </a:tabLst>
            </a:pPr>
            <a:r>
              <a:rPr lang="it-IT" dirty="0"/>
              <a:t>	La fiducia del popolo in San Giuseppe </a:t>
            </a:r>
          </a:p>
          <a:p>
            <a:pPr marL="0" indent="271463">
              <a:buNone/>
            </a:pPr>
            <a:r>
              <a:rPr lang="it-IT" dirty="0"/>
              <a:t>è riassunta nell’espressione </a:t>
            </a:r>
          </a:p>
          <a:p>
            <a:pPr marL="0" indent="271463">
              <a:buNone/>
            </a:pPr>
            <a:r>
              <a:rPr lang="it-IT" dirty="0">
                <a:ln w="3175">
                  <a:solidFill>
                    <a:schemeClr val="tx1"/>
                  </a:solidFill>
                </a:ln>
              </a:rPr>
              <a:t>“</a:t>
            </a:r>
            <a:r>
              <a:rPr lang="it-IT" dirty="0" err="1">
                <a:ln w="3175">
                  <a:solidFill>
                    <a:schemeClr val="tx1"/>
                  </a:solidFill>
                </a:ln>
              </a:rPr>
              <a:t>Ite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 ad </a:t>
            </a:r>
            <a:r>
              <a:rPr lang="it-IT" dirty="0" err="1">
                <a:ln w="3175">
                  <a:solidFill>
                    <a:schemeClr val="tx1"/>
                  </a:solidFill>
                </a:ln>
              </a:rPr>
              <a:t>Ioseph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”</a:t>
            </a:r>
            <a:r>
              <a:rPr lang="it-IT" dirty="0"/>
              <a:t>, </a:t>
            </a:r>
          </a:p>
        </p:txBody>
      </p:sp>
      <p:pic>
        <p:nvPicPr>
          <p:cNvPr id="5" name="Immagine 4" descr="Immagine che contiene testo, interni, posando&#10;&#10;Descrizione generata automaticamente">
            <a:extLst>
              <a:ext uri="{FF2B5EF4-FFF2-40B4-BE49-F238E27FC236}">
                <a16:creationId xmlns:a16="http://schemas.microsoft.com/office/drawing/2014/main" id="{B3F139BA-EE09-4B1C-B507-F19816A1C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1" y="116547"/>
            <a:ext cx="3784469" cy="5450181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B313C3-E019-477F-820A-DCBA2F664BCA}"/>
              </a:ext>
            </a:extLst>
          </p:cNvPr>
          <p:cNvSpPr txBox="1"/>
          <p:nvPr/>
        </p:nvSpPr>
        <p:spPr>
          <a:xfrm>
            <a:off x="354062" y="5566728"/>
            <a:ext cx="97688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i="1" spc="20" dirty="0">
                <a:solidFill>
                  <a:srgbClr val="C00000"/>
                </a:solidFill>
                <a:latin typeface="Intuitive" panose="02000000000000000000" pitchFamily="2" charset="0"/>
              </a:rPr>
              <a:t>al compiersi di 150 anni dalla sua dichiarazione quale Patrono della Chiesa Cattolica </a:t>
            </a:r>
            <a:br>
              <a:rPr lang="it-IT" sz="2000" b="1" i="1" spc="20" dirty="0">
                <a:solidFill>
                  <a:srgbClr val="C00000"/>
                </a:solidFill>
                <a:latin typeface="Intuitive" panose="02000000000000000000" pitchFamily="2" charset="0"/>
              </a:rPr>
            </a:br>
            <a:r>
              <a:rPr lang="it-IT" sz="2000" b="1" i="1" spc="20" dirty="0">
                <a:solidFill>
                  <a:srgbClr val="C00000"/>
                </a:solidFill>
                <a:latin typeface="Intuitive" panose="02000000000000000000" pitchFamily="2" charset="0"/>
              </a:rPr>
              <a:t>fatta dal Beato Pio IX, l’8 dicembre 1870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94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844">
        <p:fade/>
      </p:transition>
    </mc:Choice>
    <mc:Fallback xmlns="">
      <p:transition spd="med" advClick="0" advTm="16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3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2EB8E9-2828-4E47-839F-4CACC4BC7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 Padre nella tenerezza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B4FE49-5D27-4BBF-844B-7251ABA28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760" y="2100405"/>
            <a:ext cx="7200900" cy="4821411"/>
          </a:xfrm>
        </p:spPr>
        <p:txBody>
          <a:bodyPr>
            <a:normAutofit/>
          </a:bodyPr>
          <a:lstStyle/>
          <a:p>
            <a:pPr>
              <a:tabLst>
                <a:tab pos="271463" algn="l"/>
              </a:tabLst>
            </a:pPr>
            <a:r>
              <a:rPr lang="it-IT" dirty="0"/>
              <a:t>	…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Giuseppe</a:t>
            </a:r>
            <a:r>
              <a:rPr lang="it-IT" dirty="0"/>
              <a:t> avrà sentito certamente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riecheggiare nella sinagoga,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durante la preghiera dei Salmi,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che il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Dio d’Israele è un Dio di tenerezza</a:t>
            </a:r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dirty="0"/>
              <a:t>	… questo che fa dire a San Paolo: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«Affinché io non monti in superbia</a:t>
            </a:r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dirty="0"/>
              <a:t>	… ci insegna che, in mezzo alle tempeste </a:t>
            </a:r>
            <a:br>
              <a:rPr lang="it-IT" dirty="0"/>
            </a:br>
            <a:r>
              <a:rPr lang="it-IT" dirty="0"/>
              <a:t>	della vita, non dobbiamo temere di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lasciare a Dio il timone della nostra barca</a:t>
            </a:r>
            <a:r>
              <a:rPr lang="it-IT" dirty="0"/>
              <a:t>. </a:t>
            </a:r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dirty="0"/>
              <a:t>	A volte noi vorremmo controllare tutto,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ma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Lui ha sempre uno sguardo più grande</a:t>
            </a:r>
            <a:r>
              <a:rPr lang="it-IT" dirty="0"/>
              <a:t>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0CCF07A-1392-4BCC-9A8E-323B26085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r="41075"/>
          <a:stretch/>
        </p:blipFill>
        <p:spPr>
          <a:xfrm>
            <a:off x="0" y="0"/>
            <a:ext cx="3739760" cy="4225308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78036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822">
        <p:fade/>
      </p:transition>
    </mc:Choice>
    <mc:Fallback xmlns="">
      <p:transition spd="med" advClick="0" advTm="24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3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6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3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870DEA-CFD7-41E5-B1DE-8E3A1BF1F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Padre nell’obbedienza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F68B0C-C1E0-4EB2-BA79-7057A262D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923" y="1874613"/>
            <a:ext cx="7549912" cy="4440624"/>
          </a:xfrm>
        </p:spPr>
        <p:txBody>
          <a:bodyPr>
            <a:normAutofit fontScale="92500"/>
          </a:bodyPr>
          <a:lstStyle/>
          <a:p>
            <a:pPr>
              <a:tabLst>
                <a:tab pos="271463" algn="l"/>
              </a:tabLst>
            </a:pPr>
            <a:r>
              <a:rPr lang="it-IT" dirty="0"/>
              <a:t>	… Dio ha fatto con Maria, …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così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anche a Giuseppe ha rivelato i suoi disegni;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	e lo ha fatto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tramite i sogni</a:t>
            </a:r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dirty="0"/>
              <a:t>	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Con l’obbedienza </a:t>
            </a:r>
            <a:r>
              <a:rPr lang="it-IT" dirty="0"/>
              <a:t>egli superò il suo dramma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e salvò Maria.</a:t>
            </a:r>
          </a:p>
          <a:p>
            <a:pPr>
              <a:tabLst>
                <a:tab pos="271463" algn="l"/>
              </a:tabLst>
            </a:pPr>
            <a:r>
              <a:rPr lang="it-IT" dirty="0"/>
              <a:t>	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Giuseppe,</a:t>
            </a:r>
            <a:r>
              <a:rPr lang="it-IT" dirty="0"/>
              <a:t> nel suo ruolo di capo famiglia,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insegnò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a Gesù ad essere sottomesso ai genitori </a:t>
            </a:r>
            <a:r>
              <a:rPr lang="it-IT" sz="2600" dirty="0"/>
              <a:t>(cfr </a:t>
            </a:r>
            <a:r>
              <a:rPr lang="it-IT" sz="2600" i="1" dirty="0"/>
              <a:t>Lc</a:t>
            </a:r>
            <a:r>
              <a:rPr lang="it-IT" sz="2600" dirty="0"/>
              <a:t> 2,51), </a:t>
            </a:r>
            <a:endParaRPr lang="it-IT" dirty="0"/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secondo il comandamento di Dio </a:t>
            </a:r>
            <a:r>
              <a:rPr lang="it-IT" sz="2600" dirty="0"/>
              <a:t>(cfr </a:t>
            </a:r>
            <a:r>
              <a:rPr lang="it-IT" sz="2600" i="1" dirty="0"/>
              <a:t>Es</a:t>
            </a:r>
            <a:r>
              <a:rPr lang="it-IT" sz="2600" dirty="0"/>
              <a:t> 20,12).</a:t>
            </a:r>
          </a:p>
          <a:p>
            <a:pPr>
              <a:spcBef>
                <a:spcPts val="500"/>
              </a:spcBef>
              <a:tabLst>
                <a:tab pos="271463" algn="l"/>
              </a:tabLst>
            </a:pPr>
            <a:r>
              <a:rPr lang="it-IT" sz="2600" dirty="0"/>
              <a:t>	</a:t>
            </a:r>
            <a:r>
              <a:rPr lang="it-IT" dirty="0"/>
              <a:t>Nel nascondimento di Nazaret,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alla scuola di Giuseppe,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Gesù imparò a fare la volontà del Padre.</a:t>
            </a:r>
            <a:endParaRPr lang="it-IT" dirty="0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5" name="Immagine 4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978BB3EF-1872-4CB2-BE0B-3B3B16ACD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457"/>
            <a:ext cx="3103922" cy="3837266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67488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185">
        <p:fade/>
      </p:transition>
    </mc:Choice>
    <mc:Fallback xmlns="">
      <p:transition spd="med" advClick="0" advTm="241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3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6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3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C7D4F2-D9AB-48CD-9B2F-E19767D1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4.  Padre nell’accoglienza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FC7492-CAB3-4104-83B0-D48D6A8C0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210" y="1937442"/>
            <a:ext cx="7269603" cy="4314417"/>
          </a:xfrm>
        </p:spPr>
        <p:txBody>
          <a:bodyPr/>
          <a:lstStyle/>
          <a:p>
            <a:pPr>
              <a:tabLst>
                <a:tab pos="271463" algn="l"/>
              </a:tabLst>
            </a:pPr>
            <a:r>
              <a:rPr lang="it-IT" dirty="0"/>
              <a:t>Giuseppe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accoglie Maria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senza mettere condizioni preventive</a:t>
            </a:r>
            <a:r>
              <a:rPr lang="it-IT" dirty="0"/>
              <a:t>.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Si fida delle parole dell’Angelo.</a:t>
            </a:r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sz="2400" i="1" dirty="0"/>
              <a:t>Tante volte, nella nostra vita, accadono avvenimenti </a:t>
            </a:r>
            <a:br>
              <a:rPr lang="it-IT" sz="2400" i="1" dirty="0"/>
            </a:br>
            <a:r>
              <a:rPr lang="it-IT" sz="2400" i="1" dirty="0"/>
              <a:t>	di cui non comprendiamo il significato.  </a:t>
            </a:r>
            <a:br>
              <a:rPr lang="it-IT" sz="2400" i="1" dirty="0"/>
            </a:br>
            <a:r>
              <a:rPr lang="it-IT" sz="2400" i="1" dirty="0"/>
              <a:t>La nostra prima reazione è spesso </a:t>
            </a:r>
            <a:br>
              <a:rPr lang="it-IT" sz="2400" i="1" dirty="0"/>
            </a:br>
            <a:r>
              <a:rPr lang="it-IT" sz="2400" i="1" dirty="0"/>
              <a:t>di delusione e ribellione. </a:t>
            </a:r>
            <a:endParaRPr lang="it-IT" i="1" dirty="0"/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dirty="0">
                <a:ln w="3175">
                  <a:solidFill>
                    <a:schemeClr val="tx1"/>
                  </a:solidFill>
                </a:ln>
              </a:rPr>
              <a:t>Giuseppe lascia da parte i suoi ragionamenti </a:t>
            </a:r>
            <a:r>
              <a:rPr lang="it-IT" dirty="0"/>
              <a:t>	per fare spazio a ciò che accade 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egli lo accoglie, </a:t>
            </a:r>
            <a:br>
              <a:rPr lang="it-IT" dirty="0"/>
            </a:br>
            <a:r>
              <a:rPr lang="it-IT" dirty="0"/>
              <a:t>	se ne assume la responsabilità </a:t>
            </a:r>
          </a:p>
        </p:txBody>
      </p:sp>
      <p:pic>
        <p:nvPicPr>
          <p:cNvPr id="5" name="Immagine 4" descr="Immagine che contiene persona, interni, gruppo, ballerino&#10;&#10;Descrizione generata automaticamente">
            <a:extLst>
              <a:ext uri="{FF2B5EF4-FFF2-40B4-BE49-F238E27FC236}">
                <a16:creationId xmlns:a16="http://schemas.microsoft.com/office/drawing/2014/main" id="{1429DAC8-CA2E-4563-80AC-23775CFA7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6" t="11884" r="24238"/>
          <a:stretch/>
        </p:blipFill>
        <p:spPr>
          <a:xfrm>
            <a:off x="0" y="0"/>
            <a:ext cx="3237143" cy="4526733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6518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878">
        <p:fade/>
      </p:transition>
    </mc:Choice>
    <mc:Fallback xmlns="">
      <p:transition spd="med" advClick="0" advTm="20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C7D4F2-D9AB-48CD-9B2F-E19767D1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4.  Padre nell’accoglienza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FC7492-CAB3-4104-83B0-D48D6A8C0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203" y="2237196"/>
            <a:ext cx="7200900" cy="4314417"/>
          </a:xfrm>
        </p:spPr>
        <p:txBody>
          <a:bodyPr/>
          <a:lstStyle/>
          <a:p>
            <a:pPr>
              <a:tabLst>
                <a:tab pos="271463" algn="l"/>
              </a:tabLst>
            </a:pPr>
            <a:r>
              <a:rPr lang="it-IT" dirty="0">
                <a:ln w="3175">
                  <a:solidFill>
                    <a:schemeClr val="tx1"/>
                  </a:solidFill>
                </a:ln>
              </a:rPr>
              <a:t>Accogliere così la vita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ci introduce a un significato nascosto. </a:t>
            </a:r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dirty="0"/>
              <a:t>	La vita di ciascuno di noi </a:t>
            </a:r>
            <a:br>
              <a:rPr lang="it-IT" dirty="0"/>
            </a:br>
            <a:r>
              <a:rPr lang="it-IT" dirty="0"/>
              <a:t>può ripartire miracolosamente,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se troviamo il coraggio </a:t>
            </a:r>
            <a:r>
              <a:rPr lang="it-IT" dirty="0"/>
              <a:t>di viverla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secondo ciò che ci indica il Vangelo</a:t>
            </a:r>
          </a:p>
        </p:txBody>
      </p:sp>
      <p:pic>
        <p:nvPicPr>
          <p:cNvPr id="5" name="Immagine 4" descr="Immagine che contiene persona, gruppo, persone, folla&#10;&#10;Descrizione generata automaticamente">
            <a:extLst>
              <a:ext uri="{FF2B5EF4-FFF2-40B4-BE49-F238E27FC236}">
                <a16:creationId xmlns:a16="http://schemas.microsoft.com/office/drawing/2014/main" id="{90EBC24E-6D10-43CC-A6EE-5805EECDAC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8" r="26822"/>
          <a:stretch/>
        </p:blipFill>
        <p:spPr>
          <a:xfrm>
            <a:off x="0" y="0"/>
            <a:ext cx="3445164" cy="5082802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216631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151">
        <p:fade/>
      </p:transition>
    </mc:Choice>
    <mc:Fallback xmlns="">
      <p:transition spd="med" advClick="0" advTm="15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079633-EA8D-4EA1-B8C6-92736AFB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671" y="2040681"/>
            <a:ext cx="7200900" cy="4667949"/>
          </a:xfrm>
        </p:spPr>
        <p:txBody>
          <a:bodyPr>
            <a:normAutofit/>
          </a:bodyPr>
          <a:lstStyle/>
          <a:p>
            <a:pPr>
              <a:tabLst>
                <a:tab pos="271463" algn="l"/>
              </a:tabLst>
            </a:pPr>
            <a:r>
              <a:rPr lang="it-IT" dirty="0"/>
              <a:t>	il Vangelo ci dice che ciò che conta,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Dio riesce sempre a salvarlo,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a condizione che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usiamo lo stesso coraggio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>
                <a:ln w="3175">
                  <a:solidFill>
                    <a:schemeClr val="tx1"/>
                  </a:solidFill>
                </a:ln>
              </a:rPr>
              <a:t>	creativo del carpentiere di Nazaret</a:t>
            </a:r>
            <a:r>
              <a:rPr lang="it-IT" dirty="0"/>
              <a:t>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il quale sa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trasformare un problema </a:t>
            </a:r>
            <a:br>
              <a:rPr lang="it-IT" dirty="0">
                <a:ln w="3175">
                  <a:solidFill>
                    <a:schemeClr val="tx1"/>
                  </a:solidFill>
                </a:ln>
              </a:rPr>
            </a:br>
            <a:r>
              <a:rPr lang="it-IT" dirty="0">
                <a:ln w="3175">
                  <a:solidFill>
                    <a:schemeClr val="tx1"/>
                  </a:solidFill>
                </a:ln>
              </a:rPr>
              <a:t>	in un’opportunità </a:t>
            </a:r>
            <a:r>
              <a:rPr lang="it-IT" dirty="0"/>
              <a:t>anteponendo sempre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la fiducia nella Provvidenza.</a:t>
            </a:r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dirty="0"/>
              <a:t>	Se certe volte Dio sembra non aiutarci,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ciò non significa che ci abbia abbandonati,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ma che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si fida di noi</a:t>
            </a:r>
            <a:r>
              <a:rPr lang="it-IT" dirty="0"/>
              <a:t>, di quello che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possiamo progettare, inventare, trovare.</a:t>
            </a:r>
          </a:p>
          <a:p>
            <a:pPr>
              <a:tabLst>
                <a:tab pos="271463" algn="l"/>
              </a:tabLst>
            </a:pPr>
            <a:endParaRPr lang="it-IT" dirty="0"/>
          </a:p>
        </p:txBody>
      </p:sp>
      <p:pic>
        <p:nvPicPr>
          <p:cNvPr id="5" name="Immagine 4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C7311CD2-20AD-4707-985E-D8130238D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t="11234" r="4843"/>
          <a:stretch/>
        </p:blipFill>
        <p:spPr>
          <a:xfrm>
            <a:off x="-101601" y="618836"/>
            <a:ext cx="3833092" cy="3754519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93ED805-3A9D-4511-8474-3DB368A4F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5. Padre dal coraggio creativo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163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421">
        <p:fade/>
      </p:transition>
    </mc:Choice>
    <mc:Fallback xmlns="">
      <p:transition spd="med" advClick="0" advTm="304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3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6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3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4C179-D4E5-40D4-91E5-76F1D8BB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6. Padre lavoratore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EC21FB-208A-40C5-AD78-A7B8F44FB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3278" y="1711105"/>
            <a:ext cx="7088535" cy="4658449"/>
          </a:xfrm>
        </p:spPr>
        <p:txBody>
          <a:bodyPr>
            <a:normAutofit/>
          </a:bodyPr>
          <a:lstStyle/>
          <a:p>
            <a:r>
              <a:rPr lang="it-IT" dirty="0"/>
              <a:t>… prima Enciclica sociale, </a:t>
            </a:r>
            <a:br>
              <a:rPr lang="it-IT" dirty="0"/>
            </a:br>
            <a:r>
              <a:rPr lang="it-IT" dirty="0">
                <a:ln w="3175">
                  <a:solidFill>
                    <a:schemeClr val="tx1"/>
                  </a:solidFill>
                </a:ln>
              </a:rPr>
              <a:t>la Rerum </a:t>
            </a:r>
            <a:r>
              <a:rPr lang="it-IT" dirty="0" err="1">
                <a:ln w="3175">
                  <a:solidFill>
                    <a:schemeClr val="tx1"/>
                  </a:solidFill>
                </a:ln>
              </a:rPr>
              <a:t>novarum</a:t>
            </a:r>
            <a:r>
              <a:rPr lang="it-IT" dirty="0"/>
              <a:t> di Leone XIII, </a:t>
            </a:r>
          </a:p>
          <a:p>
            <a:pPr>
              <a:spcBef>
                <a:spcPts val="700"/>
              </a:spcBef>
            </a:pPr>
            <a:r>
              <a:rPr lang="it-IT" dirty="0"/>
              <a:t>Il lavoro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diventa partecipazione all’opera </a:t>
            </a:r>
            <a:r>
              <a:rPr lang="it-IT" dirty="0"/>
              <a:t>stessa della salvezza, occasione per affrettare l’avvento del Regno,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sviluppare le proprie potenzialità </a:t>
            </a:r>
            <a:r>
              <a:rPr lang="it-IT" dirty="0"/>
              <a:t>e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qualità</a:t>
            </a:r>
            <a:r>
              <a:rPr lang="it-IT" dirty="0"/>
              <a:t>,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mettendole al servizio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>
                <a:ln w="3175">
                  <a:solidFill>
                    <a:schemeClr val="tx1"/>
                  </a:solidFill>
                </a:ln>
              </a:rPr>
              <a:t>	</a:t>
            </a:r>
            <a:r>
              <a:rPr lang="it-IT" dirty="0"/>
              <a:t>della società e della comunione</a:t>
            </a:r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dirty="0"/>
              <a:t>	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Il lavoro di San Giuseppe </a:t>
            </a:r>
            <a:br>
              <a:rPr lang="it-IT" dirty="0"/>
            </a:br>
            <a:r>
              <a:rPr lang="it-IT" dirty="0"/>
              <a:t>ci ricorda che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Dio stesso fatto uomo </a:t>
            </a:r>
            <a:br>
              <a:rPr lang="it-IT" dirty="0"/>
            </a:br>
            <a:r>
              <a:rPr lang="it-IT" dirty="0">
                <a:ln w="3175">
                  <a:solidFill>
                    <a:schemeClr val="tx1"/>
                  </a:solidFill>
                </a:ln>
              </a:rPr>
              <a:t>non ha disdegnato </a:t>
            </a:r>
            <a:r>
              <a:rPr lang="it-IT" dirty="0"/>
              <a:t>di lavorare. 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0FAB5918-93DE-45F4-89B7-2C25387A0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 r="11872"/>
          <a:stretch/>
        </p:blipFill>
        <p:spPr>
          <a:xfrm>
            <a:off x="111449" y="69826"/>
            <a:ext cx="3491829" cy="3610063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9717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584">
        <p:fade/>
      </p:transition>
    </mc:Choice>
    <mc:Fallback xmlns="">
      <p:transition spd="med" advClick="0" advTm="24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DCED65-A904-4048-9514-A487DB493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7. Padre nell’ombra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7F74D1-5E22-4BD6-A8E6-F6E03AA80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449" y="1900856"/>
            <a:ext cx="7380547" cy="4714132"/>
          </a:xfrm>
        </p:spPr>
        <p:txBody>
          <a:bodyPr>
            <a:normAutofit/>
          </a:bodyPr>
          <a:lstStyle/>
          <a:p>
            <a:pPr>
              <a:tabLst>
                <a:tab pos="271463" algn="l"/>
              </a:tabLst>
            </a:pPr>
            <a:r>
              <a:rPr lang="it-IT" dirty="0"/>
              <a:t>	Nella società del nostro tempo,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spesso i figli sembrano essere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orfani di padre</a:t>
            </a:r>
            <a:r>
              <a:rPr lang="it-IT" dirty="0"/>
              <a:t>.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Anche la Chiesa di oggi ha bisogno di padri. </a:t>
            </a:r>
          </a:p>
          <a:p>
            <a:pPr>
              <a:spcBef>
                <a:spcPts val="700"/>
              </a:spcBef>
              <a:tabLst>
                <a:tab pos="271463" algn="l"/>
              </a:tabLst>
            </a:pPr>
            <a:r>
              <a:rPr lang="it-IT" dirty="0"/>
              <a:t>	Essere padri significa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introdurre il figlio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>
                <a:ln w="3175">
                  <a:solidFill>
                    <a:schemeClr val="tx1"/>
                  </a:solidFill>
                </a:ln>
              </a:rPr>
              <a:t>	all’esperienza della vita, </a:t>
            </a:r>
            <a:r>
              <a:rPr lang="it-IT" dirty="0"/>
              <a:t>alla realtà. </a:t>
            </a:r>
          </a:p>
          <a:p>
            <a:pPr marL="0" indent="0">
              <a:spcBef>
                <a:spcPts val="500"/>
              </a:spcBef>
              <a:buNone/>
              <a:tabLst>
                <a:tab pos="271463" algn="l"/>
              </a:tabLst>
            </a:pPr>
            <a:r>
              <a:rPr lang="it-IT" dirty="0"/>
              <a:t>	Non trattenerlo, non imprigionarlo,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non possederlo, </a:t>
            </a:r>
            <a:r>
              <a:rPr lang="it-IT" dirty="0">
                <a:ln w="3175">
                  <a:solidFill>
                    <a:schemeClr val="tx1"/>
                  </a:solidFill>
                </a:ln>
              </a:rPr>
              <a:t>ma renderlo capace di scelte,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>
                <a:ln w="3175">
                  <a:solidFill>
                    <a:schemeClr val="tx1"/>
                  </a:solidFill>
                </a:ln>
              </a:rPr>
              <a:t>	di libertà, di partenze.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Forse per questo, accanto all’appellativo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di padre, a Giuseppe la tradizione ha messo </a:t>
            </a:r>
          </a:p>
          <a:p>
            <a:pPr marL="0" indent="0">
              <a:buNone/>
              <a:tabLst>
                <a:tab pos="271463" algn="l"/>
              </a:tabLst>
            </a:pPr>
            <a:r>
              <a:rPr lang="it-IT" dirty="0"/>
              <a:t>	anche quello di “castissimo”. </a:t>
            </a:r>
          </a:p>
        </p:txBody>
      </p:sp>
      <p:pic>
        <p:nvPicPr>
          <p:cNvPr id="5" name="Immagine 4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E9A5F4CA-9189-45E5-9C74-53380BD38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3568" cy="5238908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35882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821">
        <p:fade/>
      </p:transition>
    </mc:Choice>
    <mc:Fallback xmlns="">
      <p:transition spd="med" advClick="0" advTm="228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3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3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600"/>
                            </p:stCondLst>
                            <p:childTnLst>
                              <p:par>
                                <p:cTn id="4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3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900"/>
                            </p:stCondLst>
                            <p:childTnLst>
                              <p:par>
                                <p:cTn id="5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13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623</TotalTime>
  <Words>911</Words>
  <Application>Microsoft Office PowerPoint</Application>
  <PresentationFormat>Personalizzato</PresentationFormat>
  <Paragraphs>108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American Captain Eternal</vt:lpstr>
      <vt:lpstr>Arial</vt:lpstr>
      <vt:lpstr>Calibri</vt:lpstr>
      <vt:lpstr>Calibri Light</vt:lpstr>
      <vt:lpstr>Intuitive</vt:lpstr>
      <vt:lpstr>Tema di Office</vt:lpstr>
      <vt:lpstr>Il Papa indice  l'Anno di San Giuseppe:  "Il mondo ha bisogno di padri" </vt:lpstr>
      <vt:lpstr>1. Padre amato</vt:lpstr>
      <vt:lpstr>2. Padre nella tenerezza</vt:lpstr>
      <vt:lpstr>3. Padre nell’obbedienza</vt:lpstr>
      <vt:lpstr>4.  Padre nell’accoglienza</vt:lpstr>
      <vt:lpstr>4.  Padre nell’accoglienza</vt:lpstr>
      <vt:lpstr>5. Padre dal coraggio creativo </vt:lpstr>
      <vt:lpstr>6. Padre lavoratore</vt:lpstr>
      <vt:lpstr>7. Padre nell’ombra</vt:lpstr>
      <vt:lpstr>7. Padre nell’ombra</vt:lpstr>
      <vt:lpstr>… motivazione</vt:lpstr>
      <vt:lpstr>Preghiera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11</cp:revision>
  <dcterms:created xsi:type="dcterms:W3CDTF">2020-12-23T16:59:46Z</dcterms:created>
  <dcterms:modified xsi:type="dcterms:W3CDTF">2021-02-02T15:42:17Z</dcterms:modified>
</cp:coreProperties>
</file>